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8"/>
  </p:notesMasterIdLst>
  <p:handoutMasterIdLst>
    <p:handoutMasterId r:id="rId39"/>
  </p:handoutMasterIdLst>
  <p:sldIdLst>
    <p:sldId id="329" r:id="rId2"/>
    <p:sldId id="257" r:id="rId3"/>
    <p:sldId id="901" r:id="rId4"/>
    <p:sldId id="914" r:id="rId5"/>
    <p:sldId id="1055" r:id="rId6"/>
    <p:sldId id="1037" r:id="rId7"/>
    <p:sldId id="1038" r:id="rId8"/>
    <p:sldId id="1039" r:id="rId9"/>
    <p:sldId id="1040" r:id="rId10"/>
    <p:sldId id="1041" r:id="rId11"/>
    <p:sldId id="1183" r:id="rId12"/>
    <p:sldId id="1213" r:id="rId13"/>
    <p:sldId id="1185" r:id="rId14"/>
    <p:sldId id="1184" r:id="rId15"/>
    <p:sldId id="1189" r:id="rId16"/>
    <p:sldId id="1211" r:id="rId17"/>
    <p:sldId id="1212" r:id="rId18"/>
    <p:sldId id="1188" r:id="rId19"/>
    <p:sldId id="1210" r:id="rId20"/>
    <p:sldId id="1051" r:id="rId21"/>
    <p:sldId id="1214" r:id="rId22"/>
    <p:sldId id="274" r:id="rId23"/>
    <p:sldId id="1195" r:id="rId24"/>
    <p:sldId id="1202" r:id="rId25"/>
    <p:sldId id="1203" r:id="rId26"/>
    <p:sldId id="1204" r:id="rId27"/>
    <p:sldId id="1205" r:id="rId28"/>
    <p:sldId id="1206" r:id="rId29"/>
    <p:sldId id="1209" r:id="rId30"/>
    <p:sldId id="1207" r:id="rId31"/>
    <p:sldId id="1196" r:id="rId32"/>
    <p:sldId id="1215" r:id="rId33"/>
    <p:sldId id="1208" r:id="rId34"/>
    <p:sldId id="1194" r:id="rId35"/>
    <p:sldId id="804" r:id="rId36"/>
    <p:sldId id="964" r:id="rId3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6.xml"/><Relationship Id="rId3" Type="http://schemas.openxmlformats.org/officeDocument/2006/relationships/slide" Target="slides/slide5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70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70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D99ACFB-7B15-4232-BD53-7D235D4AA391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pic>
        <p:nvPicPr>
          <p:cNvPr id="15" name="Picture 20" descr="myFBlogoS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188913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nrl.iis.sinica.edu.tw/LASS/show.php?device_id=FT1_0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LinkIt_IOT_Programming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zh-TW" sz="4000" b="1" dirty="0"/>
              <a:t>空污偵測器製作暨實務研習</a:t>
            </a:r>
            <a:r>
              <a:rPr lang="zh-TW" altLang="zh-TW" sz="4000" b="1" dirty="0" smtClean="0"/>
              <a:t>會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zh-TW" altLang="en-US" sz="4000" b="1" smtClean="0"/>
              <a:t>軟體開發篇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400" dirty="0"/>
              <a:t>講師：曹永忠</a:t>
            </a:r>
          </a:p>
          <a:p>
            <a:pPr algn="ctr" eaLnBrk="1" hangingPunct="1"/>
            <a:r>
              <a:rPr lang="zh-TW" altLang="en-US" sz="2400" dirty="0"/>
              <a:t>地點：</a:t>
            </a:r>
            <a:r>
              <a:rPr lang="en-US" altLang="zh-TW" sz="2400" dirty="0"/>
              <a:t>T</a:t>
            </a:r>
            <a:r>
              <a:rPr lang="zh-TW" altLang="en-US" sz="2400" dirty="0"/>
              <a:t>客邦總部，台北市中山區民生東路二段</a:t>
            </a:r>
            <a:r>
              <a:rPr lang="en-US" altLang="zh-TW" sz="2400" dirty="0"/>
              <a:t>141</a:t>
            </a:r>
            <a:r>
              <a:rPr lang="zh-TW" altLang="en-US" sz="2400" dirty="0"/>
              <a:t>號</a:t>
            </a:r>
            <a:r>
              <a:rPr lang="en-US" altLang="zh-TW" sz="2400" dirty="0"/>
              <a:t>6F </a:t>
            </a:r>
          </a:p>
          <a:p>
            <a:pPr algn="ctr" eaLnBrk="1" hangingPunct="1"/>
            <a:r>
              <a:rPr lang="zh-TW" altLang="en-US" sz="2400" dirty="0"/>
              <a:t>日期：</a:t>
            </a:r>
            <a:r>
              <a:rPr lang="en-US" altLang="zh-TW" sz="2400" dirty="0"/>
              <a:t>105</a:t>
            </a:r>
            <a:r>
              <a:rPr lang="zh-TW" altLang="en-US" sz="2400" dirty="0"/>
              <a:t>年</a:t>
            </a:r>
            <a:r>
              <a:rPr lang="en-US" altLang="zh-TW" sz="2400" dirty="0"/>
              <a:t>10</a:t>
            </a:r>
            <a:r>
              <a:rPr lang="zh-TW" altLang="en-US" sz="2400" dirty="0"/>
              <a:t>月</a:t>
            </a:r>
            <a:r>
              <a:rPr lang="en-US" altLang="zh-TW" sz="2400" dirty="0"/>
              <a:t>22</a:t>
            </a:r>
            <a:r>
              <a:rPr lang="zh-TW" altLang="en-US" sz="2400" dirty="0"/>
              <a:t>日</a:t>
            </a:r>
            <a:endParaRPr lang="en-US" altLang="zh-TW" sz="24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sz="3200" b="1" dirty="0" smtClean="0"/>
              <a:t>開啟程式</a:t>
            </a:r>
            <a:r>
              <a:rPr lang="en-US" altLang="zh-TW" sz="3200" b="1" dirty="0"/>
              <a:t>(PMS3003AirQualityVF1_DHT11)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7" name="Picture 3" descr="D:\永忠研究\開課\T客邦\Arduino 空氣盒子實作課(20161022)\Course\SLIDE\fig\開啟整合程式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56" y="1132354"/>
            <a:ext cx="6419850" cy="55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2657525" y="2333870"/>
            <a:ext cx="4152800" cy="86987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77173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依不同裝置</a:t>
            </a:r>
            <a:r>
              <a:rPr lang="zh-TW" altLang="en-US" dirty="0" smtClean="0"/>
              <a:t>修改程式</a:t>
            </a:r>
          </a:p>
        </p:txBody>
      </p:sp>
    </p:spTree>
    <p:extLst>
      <p:ext uri="{BB962C8B-B14F-4D97-AF65-F5344CB8AC3E}">
        <p14:creationId xmlns:p14="http://schemas.microsoft.com/office/powerpoint/2010/main" val="32874856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編譯</a:t>
            </a:r>
            <a:r>
              <a:rPr lang="en-US" altLang="zh-TW" b="1" dirty="0"/>
              <a:t>PM2.5</a:t>
            </a:r>
            <a:r>
              <a:rPr lang="zh-TW" altLang="en-US" b="1" dirty="0" smtClean="0"/>
              <a:t>程式碼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5" y="1434332"/>
            <a:ext cx="8798955" cy="494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653072" y="2016360"/>
            <a:ext cx="648072" cy="6480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77173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PM2.5</a:t>
            </a:r>
            <a:r>
              <a:rPr lang="zh-TW" altLang="en-US" b="1" dirty="0" smtClean="0"/>
              <a:t>程式碼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15" y="1268758"/>
            <a:ext cx="8851369" cy="497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77173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修改熱點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63" y="1354494"/>
            <a:ext cx="8704525" cy="489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259963" y="3140968"/>
            <a:ext cx="4352262" cy="66047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524000" y="4293096"/>
            <a:ext cx="564028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+mn-ea"/>
                <a:ea typeface="+mn-ea"/>
              </a:rPr>
              <a:t>用尋找功能找 </a:t>
            </a:r>
            <a:r>
              <a:rPr lang="en-US" altLang="zh-TW" sz="3200" dirty="0" smtClean="0">
                <a:latin typeface="+mn-ea"/>
                <a:ea typeface="+mn-ea"/>
              </a:rPr>
              <a:t>SSID </a:t>
            </a:r>
            <a:endParaRPr lang="zh-TW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14622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修改熱點連線方式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549"/>
            <a:ext cx="8900079" cy="50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259963" y="3140968"/>
            <a:ext cx="4352262" cy="93610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509120"/>
            <a:ext cx="564028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+mn-ea"/>
                <a:ea typeface="+mn-ea"/>
              </a:rPr>
              <a:t>用尋找功能找</a:t>
            </a:r>
            <a:r>
              <a:rPr lang="en-US" altLang="zh-TW" sz="3200" dirty="0">
                <a:latin typeface="+mn-ea"/>
                <a:ea typeface="+mn-ea"/>
              </a:rPr>
              <a:t>『</a:t>
            </a:r>
            <a:r>
              <a:rPr lang="en-US" altLang="zh-TW" sz="3200" dirty="0" err="1" smtClean="0">
                <a:latin typeface="+mn-ea"/>
                <a:ea typeface="+mn-ea"/>
              </a:rPr>
              <a:t>initializeWiFi</a:t>
            </a:r>
            <a:r>
              <a:rPr lang="en-US" altLang="zh-TW" sz="3200" dirty="0" smtClean="0">
                <a:latin typeface="+mn-ea"/>
                <a:ea typeface="+mn-ea"/>
              </a:rPr>
              <a:t>』</a:t>
            </a:r>
            <a:endParaRPr lang="zh-TW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55226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修改裝置</a:t>
            </a:r>
            <a:r>
              <a:rPr lang="en-US" altLang="zh-TW" b="1" dirty="0" smtClean="0">
                <a:solidFill>
                  <a:srgbClr val="E56700"/>
                </a:solidFill>
              </a:rPr>
              <a:t>GPS</a:t>
            </a:r>
            <a:r>
              <a:rPr lang="zh-TW" altLang="en-US" b="1" dirty="0" smtClean="0">
                <a:solidFill>
                  <a:srgbClr val="E56700"/>
                </a:solidFill>
              </a:rPr>
              <a:t>資料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63" y="1203358"/>
            <a:ext cx="8863244" cy="498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29073" y="2924944"/>
            <a:ext cx="4352262" cy="93610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26230" y="4216732"/>
            <a:ext cx="564028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+mn-ea"/>
                <a:ea typeface="+mn-ea"/>
              </a:rPr>
              <a:t>用尋找功能找</a:t>
            </a:r>
            <a:r>
              <a:rPr lang="en-US" altLang="zh-TW" sz="3200" dirty="0">
                <a:latin typeface="+mn-ea"/>
                <a:ea typeface="+mn-ea"/>
              </a:rPr>
              <a:t>『GPS』</a:t>
            </a:r>
            <a:endParaRPr lang="zh-TW" altLang="en-US" sz="3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0063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上傳編譯後</a:t>
            </a:r>
            <a:r>
              <a:rPr lang="en-US" altLang="zh-TW" b="1" dirty="0" smtClean="0"/>
              <a:t>PM2.5</a:t>
            </a:r>
            <a:r>
              <a:rPr lang="zh-TW" altLang="en-US" b="1" dirty="0"/>
              <a:t>程式碼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728938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23728" y="2016360"/>
            <a:ext cx="648072" cy="6480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4622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完成</a:t>
            </a:r>
            <a:r>
              <a:rPr lang="en-US" altLang="zh-TW" b="1" dirty="0" smtClean="0"/>
              <a:t>PM2.5</a:t>
            </a:r>
            <a:r>
              <a:rPr lang="zh-TW" altLang="en-US" b="1" dirty="0" smtClean="0"/>
              <a:t>程式上傳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53480"/>
            <a:ext cx="8528464" cy="479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942728" y="4149080"/>
            <a:ext cx="2125216" cy="6480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333879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 algn="just" eaLnBrk="1" hangingPunct="1">
              <a:spcBef>
                <a:spcPct val="0"/>
              </a:spcBef>
            </a:pPr>
            <a:r>
              <a:rPr lang="zh-TW" altLang="en-US" sz="2000" dirty="0" smtClean="0">
                <a:solidFill>
                  <a:srgbClr val="E56700"/>
                </a:solidFill>
              </a:rPr>
              <a:t>軟體開發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DA679E-6669-44EC-9DE6-CC3C0413DDFC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80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D14DD6C-3170-4861-953C-635C59C9C1E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smtClean="0">
                <a:solidFill>
                  <a:schemeClr val="tx1"/>
                </a:solidFill>
              </a:rPr>
              <a:t>DEMO</a:t>
            </a:r>
            <a:endParaRPr lang="zh-TW" altLang="en-US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使用地圖模式查詢資料</a:t>
            </a:r>
          </a:p>
        </p:txBody>
      </p:sp>
    </p:spTree>
    <p:extLst>
      <p:ext uri="{BB962C8B-B14F-4D97-AF65-F5344CB8AC3E}">
        <p14:creationId xmlns:p14="http://schemas.microsoft.com/office/powerpoint/2010/main" val="8567956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使用地圖模式查看裝置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17" y="1628800"/>
            <a:ext cx="832498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43702" y="5517232"/>
            <a:ext cx="8263801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http://g0vairmap.3203.info/map.html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使用地圖模式查看裝置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可用</a:t>
            </a:r>
            <a:r>
              <a:rPr lang="zh-TW" altLang="en-US" sz="3600" dirty="0" smtClean="0"/>
              <a:t>滑鼠滾輪上下調整地圖大小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055270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使用地圖模式查看裝置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可</a:t>
            </a:r>
            <a:r>
              <a:rPr lang="zh-TW" altLang="en-US" sz="3600" dirty="0" smtClean="0"/>
              <a:t>用按下滑鼠左鍵平移地圖位置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使用地圖模式查看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選到您的裝置盒子的</a:t>
            </a:r>
            <a:r>
              <a:rPr lang="en-US" altLang="zh-TW" sz="3600" dirty="0" smtClean="0"/>
              <a:t>GPS</a:t>
            </a:r>
            <a:r>
              <a:rPr lang="zh-TW" altLang="en-US" sz="3600" dirty="0" smtClean="0"/>
              <a:t>位置</a:t>
            </a:r>
            <a:endParaRPr lang="zh-TW" altLang="en-US" sz="3600" dirty="0"/>
          </a:p>
        </p:txBody>
      </p:sp>
      <p:sp>
        <p:nvSpPr>
          <p:cNvPr id="3" name="圓角矩形 2"/>
          <p:cNvSpPr/>
          <p:nvPr/>
        </p:nvSpPr>
        <p:spPr>
          <a:xfrm>
            <a:off x="3779912" y="3717032"/>
            <a:ext cx="2232248" cy="115212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使用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GPS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查看裝置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9" y="1628800"/>
            <a:ext cx="8502287" cy="47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584" y="5445224"/>
            <a:ext cx="75243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3600" dirty="0" smtClean="0"/>
              <a:t>點選您的裝置</a:t>
            </a:r>
            <a:endParaRPr lang="zh-TW" altLang="en-US" sz="3600" dirty="0"/>
          </a:p>
        </p:txBody>
      </p:sp>
      <p:sp>
        <p:nvSpPr>
          <p:cNvPr id="7" name="圓角矩形 6"/>
          <p:cNvSpPr/>
          <p:nvPr/>
        </p:nvSpPr>
        <p:spPr>
          <a:xfrm>
            <a:off x="4425312" y="3933056"/>
            <a:ext cx="645400" cy="72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查看裝置資料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00388" cy="47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3368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點選裝置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00388" cy="47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411760" y="2492896"/>
            <a:ext cx="1584176" cy="72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7960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視覺化資料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7"/>
            <a:ext cx="8712968" cy="48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8688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PM 2.5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程式開發與上傳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查看歷史資料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400388" cy="472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915816" y="4437112"/>
            <a:ext cx="1584176" cy="72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2175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檢核網路資料：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歷史資料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4682"/>
            <a:ext cx="8542176" cy="480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04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使用網址輸入查詢資料</a:t>
            </a:r>
          </a:p>
        </p:txBody>
      </p:sp>
    </p:spTree>
    <p:extLst>
      <p:ext uri="{BB962C8B-B14F-4D97-AF65-F5344CB8AC3E}">
        <p14:creationId xmlns:p14="http://schemas.microsoft.com/office/powerpoint/2010/main" val="38919836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檢核網路資料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11560" y="4437112"/>
            <a:ext cx="8064896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+mn-ea"/>
                <a:ea typeface="+mn-ea"/>
              </a:rPr>
              <a:t>使用網址輸入查看裝置：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en-US" altLang="zh-TW" sz="2400" dirty="0">
                <a:latin typeface="+mn-ea"/>
                <a:ea typeface="+mn-ea"/>
                <a:hlinkClick r:id="rId4"/>
              </a:rPr>
              <a:t>http://</a:t>
            </a:r>
            <a:r>
              <a:rPr lang="en-US" altLang="zh-TW" sz="2400" dirty="0" smtClean="0">
                <a:latin typeface="+mn-ea"/>
                <a:ea typeface="+mn-ea"/>
                <a:hlinkClick r:id="rId4"/>
              </a:rPr>
              <a:t>nrl.iis.sinica.edu.tw/LASS/show.php?device_id=FT1_0</a:t>
            </a:r>
            <a:r>
              <a:rPr lang="en-US" altLang="zh-TW" sz="2400" dirty="0" smtClean="0">
                <a:latin typeface="+mn-ea"/>
                <a:ea typeface="+mn-ea"/>
              </a:rPr>
              <a:t>+</a:t>
            </a:r>
            <a:r>
              <a:rPr lang="zh-TW" altLang="en-US" sz="2400" dirty="0" smtClean="0">
                <a:latin typeface="+mn-ea"/>
                <a:ea typeface="+mn-ea"/>
              </a:rPr>
              <a:t>裝置</a:t>
            </a:r>
            <a:r>
              <a:rPr lang="en-US" altLang="zh-TW" sz="2400" dirty="0" smtClean="0">
                <a:latin typeface="+mn-ea"/>
                <a:ea typeface="+mn-ea"/>
              </a:rPr>
              <a:t>MAC</a:t>
            </a:r>
            <a:r>
              <a:rPr lang="zh-TW" altLang="en-US" sz="2400" dirty="0" smtClean="0">
                <a:latin typeface="+mn-ea"/>
                <a:ea typeface="+mn-ea"/>
              </a:rPr>
              <a:t>後四個字</a:t>
            </a:r>
            <a:endParaRPr lang="en-US" altLang="zh-TW" sz="2400" dirty="0" smtClean="0">
              <a:latin typeface="+mn-ea"/>
              <a:ea typeface="+mn-ea"/>
            </a:endParaRPr>
          </a:p>
          <a:p>
            <a:r>
              <a:rPr lang="zh-TW" altLang="en-US" sz="2400" dirty="0" smtClean="0">
                <a:latin typeface="+mn-ea"/>
                <a:ea typeface="+mn-ea"/>
              </a:rPr>
              <a:t>如：</a:t>
            </a:r>
            <a:r>
              <a:rPr lang="en-US" altLang="zh-TW" sz="2400" dirty="0" smtClean="0">
                <a:latin typeface="+mn-ea"/>
                <a:ea typeface="+mn-ea"/>
              </a:rPr>
              <a:t>http</a:t>
            </a:r>
            <a:r>
              <a:rPr lang="en-US" altLang="zh-TW" sz="2400" dirty="0">
                <a:latin typeface="+mn-ea"/>
                <a:ea typeface="+mn-ea"/>
              </a:rPr>
              <a:t>://nrl.iis.sinica.edu.tw/LASS/show.php?device_id=FT1_07551</a:t>
            </a:r>
            <a:endParaRPr lang="zh-TW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92175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smtClean="0"/>
              <a:t>曹永忠</a:t>
            </a:r>
            <a:r>
              <a:rPr lang="en-US" altLang="zh-TW" b="1" smtClean="0"/>
              <a:t> (Yung-Chung Tsao) </a:t>
            </a:r>
            <a:r>
              <a:rPr lang="zh-TW" altLang="zh-TW" b="1" smtClean="0"/>
              <a:t>，</a:t>
            </a:r>
            <a:r>
              <a:rPr lang="zh-TW" altLang="zh-TW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smtClean="0"/>
              <a:t>Email:</a:t>
            </a:r>
            <a:r>
              <a:rPr lang="en-US" altLang="zh-TW" sz="1800" u="sng" smtClean="0">
                <a:hlinkClick r:id="rId3"/>
              </a:rPr>
              <a:t>prgbruce@gmail.com</a:t>
            </a:r>
            <a:endParaRPr lang="zh-TW" altLang="zh-TW" sz="1800" smtClean="0"/>
          </a:p>
          <a:p>
            <a:r>
              <a:rPr lang="en-US" altLang="zh-TW" sz="1800" smtClean="0"/>
              <a:t>Line ID</a:t>
            </a:r>
            <a:r>
              <a:rPr lang="zh-TW" altLang="zh-TW" sz="1800" smtClean="0"/>
              <a:t>：</a:t>
            </a:r>
            <a:r>
              <a:rPr lang="en-US" altLang="zh-TW" sz="1800" smtClean="0"/>
              <a:t>dr.brucetsao</a:t>
            </a:r>
            <a:endParaRPr lang="zh-TW" altLang="zh-TW" sz="1800" smtClean="0"/>
          </a:p>
          <a:p>
            <a:r>
              <a:rPr lang="zh-TW" altLang="zh-TW" sz="1800" smtClean="0"/>
              <a:t>部落格：</a:t>
            </a:r>
            <a:r>
              <a:rPr lang="en-US" altLang="zh-TW" sz="1800" u="sng" smtClean="0">
                <a:hlinkClick r:id="rId4"/>
              </a:rPr>
              <a:t>http://taiwanLinkIt ONE.blogspot.tw/</a:t>
            </a:r>
            <a:endParaRPr lang="zh-TW" altLang="zh-TW" sz="1800" smtClean="0"/>
          </a:p>
          <a:p>
            <a:r>
              <a:rPr lang="zh-TW" altLang="zh-TW" sz="1800" smtClean="0"/>
              <a:t>範例原始碼網址：</a:t>
            </a:r>
            <a:r>
              <a:rPr lang="en-US" altLang="zh-TW" sz="1800" u="sng" smtClean="0">
                <a:hlinkClick r:id="rId5"/>
              </a:rPr>
              <a:t>https://github.com/brucetsao/LinkIt_IOT_Programming</a:t>
            </a:r>
            <a:endParaRPr lang="zh-TW" altLang="zh-TW" sz="1800" smtClean="0"/>
          </a:p>
          <a:p>
            <a:r>
              <a:rPr lang="zh-TW" altLang="zh-TW" sz="1800" smtClean="0"/>
              <a:t>臉書社群</a:t>
            </a:r>
            <a:r>
              <a:rPr lang="en-US" altLang="zh-TW" sz="1800" smtClean="0"/>
              <a:t>(Arduino.Taiwan)</a:t>
            </a:r>
            <a:r>
              <a:rPr lang="zh-TW" altLang="zh-TW" sz="1800" smtClean="0"/>
              <a:t>：</a:t>
            </a:r>
            <a:r>
              <a:rPr lang="en-US" altLang="zh-TW" sz="1800" u="sng" smtClean="0">
                <a:hlinkClick r:id="rId6"/>
              </a:rPr>
              <a:t>https://www.facebook.com/groups/Arduino.Taiwan/</a:t>
            </a:r>
            <a:endParaRPr lang="zh-TW" altLang="zh-TW" sz="1800" smtClean="0"/>
          </a:p>
          <a:p>
            <a:r>
              <a:rPr lang="zh-TW" altLang="zh-TW" sz="1800" smtClean="0"/>
              <a:t>活動官網：</a:t>
            </a:r>
            <a:r>
              <a:rPr lang="en-US" altLang="zh-TW" sz="1800" u="sng" smtClean="0">
                <a:hlinkClick r:id="rId7"/>
              </a:rPr>
              <a:t>http://Arduino.kktix.cc/</a:t>
            </a:r>
            <a:endParaRPr lang="zh-TW" altLang="zh-TW" sz="1800" smtClean="0"/>
          </a:p>
          <a:p>
            <a:r>
              <a:rPr lang="en-US" altLang="zh-TW" sz="1800" smtClean="0"/>
              <a:t>Youtube</a:t>
            </a:r>
            <a:r>
              <a:rPr lang="zh-TW" altLang="zh-TW" sz="1800" smtClean="0"/>
              <a:t>：</a:t>
            </a:r>
            <a:r>
              <a:rPr lang="en-US" altLang="zh-TW" sz="1800" u="sng" smtClean="0">
                <a:hlinkClick r:id="rId8"/>
              </a:rPr>
              <a:t>https://www.youtube.com/channel/UCcYG2yY_u0m1aotcA4hrRgQ</a:t>
            </a:r>
            <a:endParaRPr lang="zh-TW" altLang="en-US" sz="180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電子書城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8" name="矩形 3"/>
          <p:cNvSpPr>
            <a:spLocks noChangeArrowheads="1"/>
          </p:cNvSpPr>
          <p:nvPr/>
        </p:nvSpPr>
        <p:spPr bwMode="auto">
          <a:xfrm>
            <a:off x="2771775" y="4319588"/>
            <a:ext cx="4283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>
                <a:latin typeface="Arial" charset="0"/>
                <a:ea typeface="新細明體" pitchFamily="18" charset="-120"/>
                <a:hlinkClick r:id="rId3"/>
              </a:rPr>
              <a:t>http://www.pubu.com.tw/store/ultima</a:t>
            </a:r>
            <a:endParaRPr lang="zh-TW" altLang="en-US" sz="2000"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8343</TotalTime>
  <Words>468</Words>
  <Application>Microsoft Office PowerPoint</Application>
  <PresentationFormat>如螢幕大小 (4:3)</PresentationFormat>
  <Paragraphs>174</Paragraphs>
  <Slides>36</Slides>
  <Notes>36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37" baseType="lpstr">
      <vt:lpstr>Pixel</vt:lpstr>
      <vt:lpstr>空污偵測器製作暨實務研習會 軟體開發篇</vt:lpstr>
      <vt:lpstr> 大 綱</vt:lpstr>
      <vt:lpstr>PM 2.5 程式開發與上傳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開啟程式(PMS3003AirQualityVF1_DHT11)</vt:lpstr>
      <vt:lpstr>依不同裝置修改程式</vt:lpstr>
      <vt:lpstr>編譯PM2.5程式碼</vt:lpstr>
      <vt:lpstr>開啟程式PM2.5程式碼</vt:lpstr>
      <vt:lpstr>修改熱點</vt:lpstr>
      <vt:lpstr>修改熱點連線方式</vt:lpstr>
      <vt:lpstr>修改裝置GPS資料</vt:lpstr>
      <vt:lpstr>上傳編譯後PM2.5程式碼</vt:lpstr>
      <vt:lpstr>完成PM2.5程式上傳</vt:lpstr>
      <vt:lpstr>DEMO</vt:lpstr>
      <vt:lpstr>使用地圖模式查詢資料</vt:lpstr>
      <vt:lpstr>使用地圖模式查看裝置</vt:lpstr>
      <vt:lpstr>使用地圖模式查看裝置</vt:lpstr>
      <vt:lpstr>使用地圖模式查看裝置</vt:lpstr>
      <vt:lpstr>使用地圖模式查看裝置</vt:lpstr>
      <vt:lpstr>使用GPS查看裝置</vt:lpstr>
      <vt:lpstr>查看裝置資料</vt:lpstr>
      <vt:lpstr>檢核網路資料-點選裝置</vt:lpstr>
      <vt:lpstr>檢核網路資料-視覺化資料</vt:lpstr>
      <vt:lpstr>檢核網路資料-查看歷史資料</vt:lpstr>
      <vt:lpstr>檢核網路資料：歷史資料</vt:lpstr>
      <vt:lpstr>使用網址輸入查詢資料</vt:lpstr>
      <vt:lpstr>檢核網路資料</vt:lpstr>
      <vt:lpstr>Q  &amp;  A</vt:lpstr>
      <vt:lpstr>自我介紹</vt:lpstr>
      <vt:lpstr>電子書城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資訊與設計之整合</dc:title>
  <dc:subject>~談資管學生未來發展方向~</dc:subject>
  <dc:creator>蔡英德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665</cp:revision>
  <cp:lastPrinted>2016-05-25T11:54:26Z</cp:lastPrinted>
  <dcterms:created xsi:type="dcterms:W3CDTF">2003-11-29T08:49:29Z</dcterms:created>
  <dcterms:modified xsi:type="dcterms:W3CDTF">2016-10-21T22:10:00Z</dcterms:modified>
</cp:coreProperties>
</file>